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Fira Code Light"/>
      <p:regular r:id="rId17"/>
      <p:bold r:id="rId18"/>
    </p:embeddedFont>
    <p:embeddedFont>
      <p:font typeface="Nunito"/>
      <p:regular r:id="rId19"/>
      <p:bold r:id="rId20"/>
      <p:italic r:id="rId21"/>
      <p:boldItalic r:id="rId22"/>
    </p:embeddedFont>
    <p:embeddedFont>
      <p:font typeface="Bebas Neue"/>
      <p:regular r:id="rId23"/>
    </p:embeddedFont>
    <p:embeddedFont>
      <p:font typeface="Fira Code"/>
      <p:regular r:id="rId24"/>
      <p:bold r:id="rId25"/>
    </p:embeddedFont>
    <p:embeddedFont>
      <p:font typeface="Oswald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.fntdata"/><Relationship Id="rId22" Type="http://schemas.openxmlformats.org/officeDocument/2006/relationships/font" Target="fonts/Nunito-boldItalic.fntdata"/><Relationship Id="rId21" Type="http://schemas.openxmlformats.org/officeDocument/2006/relationships/font" Target="fonts/Nunito-italic.fntdata"/><Relationship Id="rId24" Type="http://schemas.openxmlformats.org/officeDocument/2006/relationships/font" Target="fonts/FiraCode-regular.fntdata"/><Relationship Id="rId23" Type="http://schemas.openxmlformats.org/officeDocument/2006/relationships/font" Target="fonts/BebasNeue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swald-regular.fntdata"/><Relationship Id="rId25" Type="http://schemas.openxmlformats.org/officeDocument/2006/relationships/font" Target="fonts/FiraCode-bold.fntdata"/><Relationship Id="rId27" Type="http://schemas.openxmlformats.org/officeDocument/2006/relationships/font" Target="fonts/Oswal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FiraCodeLight-regular.fntdata"/><Relationship Id="rId16" Type="http://schemas.openxmlformats.org/officeDocument/2006/relationships/slide" Target="slides/slide12.xml"/><Relationship Id="rId19" Type="http://schemas.openxmlformats.org/officeDocument/2006/relationships/font" Target="fonts/Nunito-regular.fntdata"/><Relationship Id="rId18" Type="http://schemas.openxmlformats.org/officeDocument/2006/relationships/font" Target="fonts/FiraCodeLigh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f9d68ab4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f9d68ab4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29ad226d91_5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29ad226d91_5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29ad226d91_0_1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29ad226d91_0_1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29ad226d91_0_1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129ad226d91_0_1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f65840171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f65840171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f658401715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f658401715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f65840171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f65840171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29ad226d91_0_1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29ad226d91_0_1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f658401715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f658401715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29ad226d91_0_1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29ad226d91_0_1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29ad226d91_0_1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129ad226d91_0_1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29ad226d91_0_1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129ad226d91_0_1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926425" y="1317325"/>
            <a:ext cx="4087800" cy="160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5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926425" y="3090600"/>
            <a:ext cx="29664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" name="Google Shape;14;p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" name="Google Shape;15;p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" name="Google Shape;16;p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1"/>
          <p:cNvSpPr txBox="1"/>
          <p:nvPr>
            <p:ph hasCustomPrompt="1" type="title"/>
          </p:nvPr>
        </p:nvSpPr>
        <p:spPr>
          <a:xfrm>
            <a:off x="1728163" y="1390038"/>
            <a:ext cx="5382000" cy="149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2" name="Google Shape;102;p11"/>
          <p:cNvSpPr txBox="1"/>
          <p:nvPr>
            <p:ph idx="1" type="subTitle"/>
          </p:nvPr>
        </p:nvSpPr>
        <p:spPr>
          <a:xfrm>
            <a:off x="2959222" y="2998425"/>
            <a:ext cx="29199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03" name="Google Shape;103;p11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04" name="Google Shape;104;p1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5" name="Google Shape;105;p1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6" name="Google Shape;106;p1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07" name="Google Shape;107;p1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8" name="Google Shape;108;p1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fmla="val 4651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3"/>
          <p:cNvSpPr txBox="1"/>
          <p:nvPr>
            <p:ph type="title"/>
          </p:nvPr>
        </p:nvSpPr>
        <p:spPr>
          <a:xfrm>
            <a:off x="2138625" y="1523275"/>
            <a:ext cx="23364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3" name="Google Shape;113;p13"/>
          <p:cNvSpPr txBox="1"/>
          <p:nvPr>
            <p:ph hasCustomPrompt="1" idx="2" type="title"/>
          </p:nvPr>
        </p:nvSpPr>
        <p:spPr>
          <a:xfrm>
            <a:off x="1235625" y="1523263"/>
            <a:ext cx="8364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/>
          <p:nvPr>
            <p:ph idx="1" type="subTitle"/>
          </p:nvPr>
        </p:nvSpPr>
        <p:spPr>
          <a:xfrm>
            <a:off x="2138625" y="2033600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3"/>
          <p:cNvSpPr txBox="1"/>
          <p:nvPr>
            <p:ph idx="3" type="title"/>
          </p:nvPr>
        </p:nvSpPr>
        <p:spPr>
          <a:xfrm>
            <a:off x="5571975" y="1523275"/>
            <a:ext cx="23364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6" name="Google Shape;116;p13"/>
          <p:cNvSpPr txBox="1"/>
          <p:nvPr>
            <p:ph hasCustomPrompt="1" idx="4" type="title"/>
          </p:nvPr>
        </p:nvSpPr>
        <p:spPr>
          <a:xfrm>
            <a:off x="4735575" y="1523263"/>
            <a:ext cx="8364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/>
          <p:nvPr>
            <p:ph idx="5" type="subTitle"/>
          </p:nvPr>
        </p:nvSpPr>
        <p:spPr>
          <a:xfrm>
            <a:off x="5571975" y="2033600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6" type="title"/>
          </p:nvPr>
        </p:nvSpPr>
        <p:spPr>
          <a:xfrm>
            <a:off x="2138625" y="3069988"/>
            <a:ext cx="23364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" name="Google Shape;119;p13"/>
          <p:cNvSpPr txBox="1"/>
          <p:nvPr>
            <p:ph hasCustomPrompt="1" idx="7" type="title"/>
          </p:nvPr>
        </p:nvSpPr>
        <p:spPr>
          <a:xfrm>
            <a:off x="1235625" y="3069975"/>
            <a:ext cx="8364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/>
          <p:nvPr>
            <p:ph idx="8" type="subTitle"/>
          </p:nvPr>
        </p:nvSpPr>
        <p:spPr>
          <a:xfrm>
            <a:off x="2138625" y="3580313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3"/>
          <p:cNvSpPr txBox="1"/>
          <p:nvPr>
            <p:ph idx="9" type="title"/>
          </p:nvPr>
        </p:nvSpPr>
        <p:spPr>
          <a:xfrm>
            <a:off x="5571975" y="3069988"/>
            <a:ext cx="23364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" name="Google Shape;122;p13"/>
          <p:cNvSpPr txBox="1"/>
          <p:nvPr>
            <p:ph hasCustomPrompt="1" idx="13" type="title"/>
          </p:nvPr>
        </p:nvSpPr>
        <p:spPr>
          <a:xfrm>
            <a:off x="4735575" y="3069975"/>
            <a:ext cx="8364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/>
          <p:nvPr>
            <p:ph idx="14" type="subTitle"/>
          </p:nvPr>
        </p:nvSpPr>
        <p:spPr>
          <a:xfrm>
            <a:off x="5571975" y="3580313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3"/>
          <p:cNvSpPr txBox="1"/>
          <p:nvPr>
            <p:ph idx="15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25" name="Google Shape;125;p1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26" name="Google Shape;126;p1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7" name="Google Shape;127;p1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8" name="Google Shape;128;p1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29" name="Google Shape;129;p1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" name="Google Shape;130;p1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4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4"/>
          <p:cNvSpPr txBox="1"/>
          <p:nvPr>
            <p:ph type="title"/>
          </p:nvPr>
        </p:nvSpPr>
        <p:spPr>
          <a:xfrm>
            <a:off x="2143500" y="3457200"/>
            <a:ext cx="4857000" cy="4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4" name="Google Shape;134;p14"/>
          <p:cNvSpPr txBox="1"/>
          <p:nvPr>
            <p:ph idx="1" type="subTitle"/>
          </p:nvPr>
        </p:nvSpPr>
        <p:spPr>
          <a:xfrm>
            <a:off x="2143500" y="1743588"/>
            <a:ext cx="4857000" cy="17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135" name="Google Shape;135;p1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36" name="Google Shape;136;p1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7" name="Google Shape;137;p1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8" name="Google Shape;138;p1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39" name="Google Shape;139;p1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0" name="Google Shape;140;p1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/>
          <p:nvPr/>
        </p:nvSpPr>
        <p:spPr>
          <a:xfrm>
            <a:off x="720000" y="558650"/>
            <a:ext cx="7704000" cy="40410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5"/>
          <p:cNvSpPr txBox="1"/>
          <p:nvPr>
            <p:ph idx="1" type="subTitle"/>
          </p:nvPr>
        </p:nvSpPr>
        <p:spPr>
          <a:xfrm>
            <a:off x="1308288" y="3356450"/>
            <a:ext cx="3601500" cy="10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5"/>
          <p:cNvSpPr txBox="1"/>
          <p:nvPr>
            <p:ph type="title"/>
          </p:nvPr>
        </p:nvSpPr>
        <p:spPr>
          <a:xfrm>
            <a:off x="1308288" y="768350"/>
            <a:ext cx="3601500" cy="258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45" name="Google Shape;145;p1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46" name="Google Shape;146;p1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7" name="Google Shape;147;p1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8" name="Google Shape;148;p1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49" name="Google Shape;149;p1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0" name="Google Shape;150;p1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/>
          <p:nvPr/>
        </p:nvSpPr>
        <p:spPr>
          <a:xfrm>
            <a:off x="720000" y="551250"/>
            <a:ext cx="7704000" cy="40410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6"/>
          <p:cNvSpPr txBox="1"/>
          <p:nvPr>
            <p:ph idx="1" type="subTitle"/>
          </p:nvPr>
        </p:nvSpPr>
        <p:spPr>
          <a:xfrm>
            <a:off x="4512026" y="2815650"/>
            <a:ext cx="3792000" cy="10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16"/>
          <p:cNvSpPr txBox="1"/>
          <p:nvPr>
            <p:ph type="title"/>
          </p:nvPr>
        </p:nvSpPr>
        <p:spPr>
          <a:xfrm>
            <a:off x="4512025" y="1294325"/>
            <a:ext cx="3792000" cy="152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55" name="Google Shape;155;p1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56" name="Google Shape;156;p1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7" name="Google Shape;157;p1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8" name="Google Shape;158;p1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59" name="Google Shape;159;p1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" name="Google Shape;160;p1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7"/>
          <p:cNvSpPr txBox="1"/>
          <p:nvPr>
            <p:ph idx="1" type="subTitle"/>
          </p:nvPr>
        </p:nvSpPr>
        <p:spPr>
          <a:xfrm>
            <a:off x="2450700" y="2569350"/>
            <a:ext cx="42426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17"/>
          <p:cNvSpPr txBox="1"/>
          <p:nvPr>
            <p:ph type="title"/>
          </p:nvPr>
        </p:nvSpPr>
        <p:spPr>
          <a:xfrm>
            <a:off x="1796250" y="1266475"/>
            <a:ext cx="5551500" cy="13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65" name="Google Shape;165;p1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66" name="Google Shape;166;p1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7" name="Google Shape;167;p1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8" name="Google Shape;168;p1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9" name="Google Shape;169;p1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" name="Google Shape;170;p1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fmla="val 4651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8"/>
          <p:cNvSpPr txBox="1"/>
          <p:nvPr>
            <p:ph idx="1" type="subTitle"/>
          </p:nvPr>
        </p:nvSpPr>
        <p:spPr>
          <a:xfrm>
            <a:off x="720000" y="1265088"/>
            <a:ext cx="49662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18"/>
          <p:cNvSpPr txBox="1"/>
          <p:nvPr>
            <p:ph type="title"/>
          </p:nvPr>
        </p:nvSpPr>
        <p:spPr>
          <a:xfrm>
            <a:off x="720000" y="540000"/>
            <a:ext cx="574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5" name="Google Shape;175;p18"/>
          <p:cNvSpPr txBox="1"/>
          <p:nvPr>
            <p:ph idx="2" type="subTitle"/>
          </p:nvPr>
        </p:nvSpPr>
        <p:spPr>
          <a:xfrm>
            <a:off x="720000" y="2080940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8"/>
          <p:cNvSpPr txBox="1"/>
          <p:nvPr>
            <p:ph idx="3" type="subTitle"/>
          </p:nvPr>
        </p:nvSpPr>
        <p:spPr>
          <a:xfrm>
            <a:off x="719975" y="2497429"/>
            <a:ext cx="4966200" cy="8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720000" y="3379388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719963" y="3795862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5686250" y="2080938"/>
            <a:ext cx="27381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18"/>
          <p:cNvSpPr txBox="1"/>
          <p:nvPr>
            <p:ph idx="7" type="subTitle"/>
          </p:nvPr>
        </p:nvSpPr>
        <p:spPr>
          <a:xfrm>
            <a:off x="5686200" y="2497412"/>
            <a:ext cx="27381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81" name="Google Shape;181;p18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82" name="Google Shape;182;p18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3" name="Google Shape;183;p18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4" name="Google Shape;184;p18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85" name="Google Shape;185;p18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6" name="Google Shape;186;p18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_1_1_1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fmla="val 4651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9"/>
          <p:cNvSpPr txBox="1"/>
          <p:nvPr>
            <p:ph idx="1" type="subTitle"/>
          </p:nvPr>
        </p:nvSpPr>
        <p:spPr>
          <a:xfrm>
            <a:off x="720000" y="1265100"/>
            <a:ext cx="51471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19"/>
          <p:cNvSpPr txBox="1"/>
          <p:nvPr>
            <p:ph type="title"/>
          </p:nvPr>
        </p:nvSpPr>
        <p:spPr>
          <a:xfrm>
            <a:off x="720000" y="540000"/>
            <a:ext cx="574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1" name="Google Shape;191;p19"/>
          <p:cNvSpPr txBox="1"/>
          <p:nvPr>
            <p:ph idx="2" type="subTitle"/>
          </p:nvPr>
        </p:nvSpPr>
        <p:spPr>
          <a:xfrm>
            <a:off x="720000" y="2080940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19"/>
          <p:cNvSpPr txBox="1"/>
          <p:nvPr>
            <p:ph idx="3" type="subTitle"/>
          </p:nvPr>
        </p:nvSpPr>
        <p:spPr>
          <a:xfrm>
            <a:off x="719988" y="2497413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" name="Google Shape;193;p19"/>
          <p:cNvSpPr txBox="1"/>
          <p:nvPr>
            <p:ph idx="4" type="subTitle"/>
          </p:nvPr>
        </p:nvSpPr>
        <p:spPr>
          <a:xfrm>
            <a:off x="720000" y="3379388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19"/>
          <p:cNvSpPr txBox="1"/>
          <p:nvPr>
            <p:ph idx="5" type="subTitle"/>
          </p:nvPr>
        </p:nvSpPr>
        <p:spPr>
          <a:xfrm>
            <a:off x="719988" y="3795862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95" name="Google Shape;195;p19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96" name="Google Shape;196;p1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7" name="Google Shape;197;p1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8" name="Google Shape;198;p1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99" name="Google Shape;199;p1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0" name="Google Shape;200;p1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/>
          <p:nvPr/>
        </p:nvSpPr>
        <p:spPr>
          <a:xfrm>
            <a:off x="723675" y="1189200"/>
            <a:ext cx="2504700" cy="3414600"/>
          </a:xfrm>
          <a:prstGeom prst="roundRect">
            <a:avLst>
              <a:gd fmla="val 6193" name="adj"/>
            </a:avLst>
          </a:prstGeom>
          <a:solidFill>
            <a:srgbClr val="29283D"/>
          </a:solidFill>
          <a:ln>
            <a:noFill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0"/>
          <p:cNvSpPr/>
          <p:nvPr/>
        </p:nvSpPr>
        <p:spPr>
          <a:xfrm>
            <a:off x="3319693" y="1189200"/>
            <a:ext cx="2504700" cy="3414600"/>
          </a:xfrm>
          <a:prstGeom prst="roundRect">
            <a:avLst>
              <a:gd fmla="val 6193" name="adj"/>
            </a:avLst>
          </a:prstGeom>
          <a:solidFill>
            <a:srgbClr val="29283D"/>
          </a:solidFill>
          <a:ln>
            <a:noFill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0"/>
          <p:cNvSpPr/>
          <p:nvPr/>
        </p:nvSpPr>
        <p:spPr>
          <a:xfrm>
            <a:off x="5915724" y="1189200"/>
            <a:ext cx="2504700" cy="3414600"/>
          </a:xfrm>
          <a:prstGeom prst="roundRect">
            <a:avLst>
              <a:gd fmla="val 6193" name="adj"/>
            </a:avLst>
          </a:prstGeom>
          <a:solidFill>
            <a:srgbClr val="29283D"/>
          </a:solidFill>
          <a:ln>
            <a:noFill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0"/>
          <p:cNvSpPr txBox="1"/>
          <p:nvPr>
            <p:ph type="title"/>
          </p:nvPr>
        </p:nvSpPr>
        <p:spPr>
          <a:xfrm>
            <a:off x="891995" y="2553275"/>
            <a:ext cx="2176200" cy="4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6" name="Google Shape;206;p20"/>
          <p:cNvSpPr txBox="1"/>
          <p:nvPr>
            <p:ph idx="1" type="subTitle"/>
          </p:nvPr>
        </p:nvSpPr>
        <p:spPr>
          <a:xfrm>
            <a:off x="891995" y="3023144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20"/>
          <p:cNvSpPr txBox="1"/>
          <p:nvPr>
            <p:ph idx="2" type="title"/>
          </p:nvPr>
        </p:nvSpPr>
        <p:spPr>
          <a:xfrm>
            <a:off x="3483900" y="2553275"/>
            <a:ext cx="2176200" cy="4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8" name="Google Shape;208;p20"/>
          <p:cNvSpPr txBox="1"/>
          <p:nvPr>
            <p:ph idx="3" type="subTitle"/>
          </p:nvPr>
        </p:nvSpPr>
        <p:spPr>
          <a:xfrm>
            <a:off x="3483900" y="3023137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20"/>
          <p:cNvSpPr txBox="1"/>
          <p:nvPr>
            <p:ph idx="4" type="title"/>
          </p:nvPr>
        </p:nvSpPr>
        <p:spPr>
          <a:xfrm>
            <a:off x="6071355" y="2553300"/>
            <a:ext cx="2176200" cy="4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0" name="Google Shape;210;p20"/>
          <p:cNvSpPr txBox="1"/>
          <p:nvPr>
            <p:ph idx="5" type="subTitle"/>
          </p:nvPr>
        </p:nvSpPr>
        <p:spPr>
          <a:xfrm>
            <a:off x="6071355" y="3023162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20"/>
          <p:cNvSpPr txBox="1"/>
          <p:nvPr>
            <p:ph idx="6" type="title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12" name="Google Shape;212;p2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13" name="Google Shape;213;p2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4" name="Google Shape;214;p2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5" name="Google Shape;215;p2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16" name="Google Shape;216;p2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7" name="Google Shape;217;p2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>
            <p:ph type="title"/>
          </p:nvPr>
        </p:nvSpPr>
        <p:spPr>
          <a:xfrm>
            <a:off x="948600" y="1893800"/>
            <a:ext cx="3936300" cy="14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hasCustomPrompt="1" idx="2" type="title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948600" y="3392900"/>
            <a:ext cx="36522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3" name="Google Shape;23;p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4" name="Google Shape;24;p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" name="Google Shape;25;p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" name="Google Shape;26;p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7" name="Google Shape;27;p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" name="Google Shape;28;p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fmla="val 4651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1"/>
          <p:cNvSpPr txBox="1"/>
          <p:nvPr>
            <p:ph type="title"/>
          </p:nvPr>
        </p:nvSpPr>
        <p:spPr>
          <a:xfrm>
            <a:off x="2027700" y="1671304"/>
            <a:ext cx="25005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1" name="Google Shape;221;p21"/>
          <p:cNvSpPr txBox="1"/>
          <p:nvPr>
            <p:ph idx="1" type="subTitle"/>
          </p:nvPr>
        </p:nvSpPr>
        <p:spPr>
          <a:xfrm>
            <a:off x="2027700" y="2044175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21"/>
          <p:cNvSpPr txBox="1"/>
          <p:nvPr>
            <p:ph idx="2" type="title"/>
          </p:nvPr>
        </p:nvSpPr>
        <p:spPr>
          <a:xfrm>
            <a:off x="5546300" y="1654912"/>
            <a:ext cx="25005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3" name="Google Shape;223;p21"/>
          <p:cNvSpPr txBox="1"/>
          <p:nvPr>
            <p:ph idx="3" type="subTitle"/>
          </p:nvPr>
        </p:nvSpPr>
        <p:spPr>
          <a:xfrm>
            <a:off x="5546300" y="2044175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21"/>
          <p:cNvSpPr txBox="1"/>
          <p:nvPr>
            <p:ph idx="4" type="title"/>
          </p:nvPr>
        </p:nvSpPr>
        <p:spPr>
          <a:xfrm>
            <a:off x="2027700" y="3214335"/>
            <a:ext cx="25005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5" name="Google Shape;225;p21"/>
          <p:cNvSpPr txBox="1"/>
          <p:nvPr>
            <p:ph idx="5" type="subTitle"/>
          </p:nvPr>
        </p:nvSpPr>
        <p:spPr>
          <a:xfrm>
            <a:off x="2027700" y="3614714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21"/>
          <p:cNvSpPr txBox="1"/>
          <p:nvPr>
            <p:ph idx="6" type="title"/>
          </p:nvPr>
        </p:nvSpPr>
        <p:spPr>
          <a:xfrm>
            <a:off x="5546300" y="3214347"/>
            <a:ext cx="25005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7" name="Google Shape;227;p21"/>
          <p:cNvSpPr txBox="1"/>
          <p:nvPr>
            <p:ph idx="7" type="subTitle"/>
          </p:nvPr>
        </p:nvSpPr>
        <p:spPr>
          <a:xfrm>
            <a:off x="5546300" y="3614714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21"/>
          <p:cNvSpPr txBox="1"/>
          <p:nvPr>
            <p:ph idx="8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29" name="Google Shape;229;p21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30" name="Google Shape;230;p2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1" name="Google Shape;231;p2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2" name="Google Shape;232;p2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33" name="Google Shape;233;p2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4" name="Google Shape;234;p2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fmla="val 4651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2"/>
          <p:cNvSpPr txBox="1"/>
          <p:nvPr>
            <p:ph type="title"/>
          </p:nvPr>
        </p:nvSpPr>
        <p:spPr>
          <a:xfrm>
            <a:off x="1257538" y="1351338"/>
            <a:ext cx="1830300" cy="6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8" name="Google Shape;238;p22"/>
          <p:cNvSpPr txBox="1"/>
          <p:nvPr>
            <p:ph idx="1" type="subTitle"/>
          </p:nvPr>
        </p:nvSpPr>
        <p:spPr>
          <a:xfrm>
            <a:off x="1257513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22"/>
          <p:cNvSpPr txBox="1"/>
          <p:nvPr>
            <p:ph idx="2" type="title"/>
          </p:nvPr>
        </p:nvSpPr>
        <p:spPr>
          <a:xfrm>
            <a:off x="3755775" y="1351338"/>
            <a:ext cx="1830300" cy="6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0" name="Google Shape;240;p22"/>
          <p:cNvSpPr txBox="1"/>
          <p:nvPr>
            <p:ph idx="3" type="subTitle"/>
          </p:nvPr>
        </p:nvSpPr>
        <p:spPr>
          <a:xfrm>
            <a:off x="3755782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22"/>
          <p:cNvSpPr txBox="1"/>
          <p:nvPr>
            <p:ph idx="4" type="title"/>
          </p:nvPr>
        </p:nvSpPr>
        <p:spPr>
          <a:xfrm>
            <a:off x="1257538" y="3058625"/>
            <a:ext cx="1830300" cy="6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2" name="Google Shape;242;p22"/>
          <p:cNvSpPr txBox="1"/>
          <p:nvPr>
            <p:ph idx="5" type="subTitle"/>
          </p:nvPr>
        </p:nvSpPr>
        <p:spPr>
          <a:xfrm>
            <a:off x="1257513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22"/>
          <p:cNvSpPr txBox="1"/>
          <p:nvPr>
            <p:ph idx="6" type="title"/>
          </p:nvPr>
        </p:nvSpPr>
        <p:spPr>
          <a:xfrm>
            <a:off x="3755775" y="3058625"/>
            <a:ext cx="1830300" cy="6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4" name="Google Shape;244;p22"/>
          <p:cNvSpPr txBox="1"/>
          <p:nvPr>
            <p:ph idx="7" type="subTitle"/>
          </p:nvPr>
        </p:nvSpPr>
        <p:spPr>
          <a:xfrm>
            <a:off x="3755741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22"/>
          <p:cNvSpPr txBox="1"/>
          <p:nvPr>
            <p:ph idx="8" type="title"/>
          </p:nvPr>
        </p:nvSpPr>
        <p:spPr>
          <a:xfrm>
            <a:off x="6254050" y="1351338"/>
            <a:ext cx="1830300" cy="6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6" name="Google Shape;246;p22"/>
          <p:cNvSpPr txBox="1"/>
          <p:nvPr>
            <p:ph idx="9" type="subTitle"/>
          </p:nvPr>
        </p:nvSpPr>
        <p:spPr>
          <a:xfrm>
            <a:off x="6254051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22"/>
          <p:cNvSpPr txBox="1"/>
          <p:nvPr>
            <p:ph idx="13" type="title"/>
          </p:nvPr>
        </p:nvSpPr>
        <p:spPr>
          <a:xfrm>
            <a:off x="6254050" y="3058625"/>
            <a:ext cx="1830300" cy="6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8" name="Google Shape;248;p22"/>
          <p:cNvSpPr txBox="1"/>
          <p:nvPr>
            <p:ph idx="14" type="subTitle"/>
          </p:nvPr>
        </p:nvSpPr>
        <p:spPr>
          <a:xfrm>
            <a:off x="6254006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22"/>
          <p:cNvSpPr txBox="1"/>
          <p:nvPr>
            <p:ph idx="15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50" name="Google Shape;250;p2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51" name="Google Shape;251;p2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2" name="Google Shape;252;p2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3" name="Google Shape;253;p2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54" name="Google Shape;254;p2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5" name="Google Shape;255;p2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3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3"/>
          <p:cNvSpPr txBox="1"/>
          <p:nvPr>
            <p:ph hasCustomPrompt="1" type="title"/>
          </p:nvPr>
        </p:nvSpPr>
        <p:spPr>
          <a:xfrm>
            <a:off x="1024800" y="976100"/>
            <a:ext cx="4867500" cy="6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9" name="Google Shape;259;p23"/>
          <p:cNvSpPr txBox="1"/>
          <p:nvPr>
            <p:ph idx="1" type="subTitle"/>
          </p:nvPr>
        </p:nvSpPr>
        <p:spPr>
          <a:xfrm>
            <a:off x="1024800" y="1627026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23"/>
          <p:cNvSpPr txBox="1"/>
          <p:nvPr>
            <p:ph hasCustomPrompt="1" idx="2" type="title"/>
          </p:nvPr>
        </p:nvSpPr>
        <p:spPr>
          <a:xfrm>
            <a:off x="2138250" y="2114836"/>
            <a:ext cx="4867500" cy="6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1" name="Google Shape;261;p23"/>
          <p:cNvSpPr txBox="1"/>
          <p:nvPr>
            <p:ph idx="3" type="subTitle"/>
          </p:nvPr>
        </p:nvSpPr>
        <p:spPr>
          <a:xfrm>
            <a:off x="2138250" y="2765660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23"/>
          <p:cNvSpPr txBox="1"/>
          <p:nvPr>
            <p:ph hasCustomPrompt="1" idx="4" type="title"/>
          </p:nvPr>
        </p:nvSpPr>
        <p:spPr>
          <a:xfrm>
            <a:off x="3251700" y="3278901"/>
            <a:ext cx="4867500" cy="6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3" name="Google Shape;263;p23"/>
          <p:cNvSpPr txBox="1"/>
          <p:nvPr>
            <p:ph idx="5" type="subTitle"/>
          </p:nvPr>
        </p:nvSpPr>
        <p:spPr>
          <a:xfrm>
            <a:off x="3251700" y="3929725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64" name="Google Shape;264;p2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65" name="Google Shape;265;p2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6" name="Google Shape;266;p2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7" name="Google Shape;267;p2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68" name="Google Shape;268;p2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9" name="Google Shape;269;p2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4"/>
          <p:cNvSpPr txBox="1"/>
          <p:nvPr>
            <p:ph type="ctrTitle"/>
          </p:nvPr>
        </p:nvSpPr>
        <p:spPr>
          <a:xfrm>
            <a:off x="948600" y="947473"/>
            <a:ext cx="4284000" cy="8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3" name="Google Shape;273;p24"/>
          <p:cNvSpPr txBox="1"/>
          <p:nvPr>
            <p:ph idx="1" type="subTitle"/>
          </p:nvPr>
        </p:nvSpPr>
        <p:spPr>
          <a:xfrm>
            <a:off x="948600" y="1806966"/>
            <a:ext cx="42939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4" name="Google Shape;274;p24"/>
          <p:cNvSpPr txBox="1"/>
          <p:nvPr>
            <p:ph idx="2" type="subTitle"/>
          </p:nvPr>
        </p:nvSpPr>
        <p:spPr>
          <a:xfrm>
            <a:off x="948600" y="2264775"/>
            <a:ext cx="26988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5" name="Google Shape;275;p24"/>
          <p:cNvSpPr txBox="1"/>
          <p:nvPr/>
        </p:nvSpPr>
        <p:spPr>
          <a:xfrm>
            <a:off x="948600" y="3511225"/>
            <a:ext cx="613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CREDITS: This presentation template was created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and includes icons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and infographics &amp; images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276" name="Google Shape;276;p2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77" name="Google Shape;277;p2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8" name="Google Shape;278;p2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9" name="Google Shape;279;p2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80" name="Google Shape;280;p2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1" name="Google Shape;281;p2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84" name="Google Shape;284;p2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285" name="Google Shape;285;p2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6" name="Google Shape;286;p2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87" name="Google Shape;287;p2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88" name="Google Shape;288;p2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89" name="Google Shape;289;p2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90" name="Google Shape;290;p2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91" name="Google Shape;291;p2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92" name="Google Shape;292;p2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2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94" name="Google Shape;294;p25">
            <a:hlinkClick action="ppaction://hlinksldjump" r:id="rId2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25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" name="Google Shape;296;p2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97" name="Google Shape;297;p2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98" name="Google Shape;298;p2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9" name="Google Shape;299;p2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00" name="Google Shape;300;p2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1" name="Google Shape;301;p2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302" name="Google Shape;302;p2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03" name="Google Shape;303;p2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4" name="Google Shape;304;p2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5" name="Google Shape;305;p2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08" name="Google Shape;308;p26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09" name="Google Shape;309;p2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0" name="Google Shape;310;p26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11" name="Google Shape;311;p2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12" name="Google Shape;312;p2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13" name="Google Shape;313;p2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14" name="Google Shape;314;p2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315" name="Google Shape;315;p2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16" name="Google Shape;316;p2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2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8" name="Google Shape;318;p26">
            <a:hlinkClick action="ppaction://hlinksldjump" r:id="rId2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19" name="Google Shape;319;p2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20" name="Google Shape;320;p2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1" name="Google Shape;321;p2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2" name="Google Shape;322;p2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23" name="Google Shape;323;p2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4" name="Google Shape;324;p2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325" name="Google Shape;325;p26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26" name="Google Shape;326;p2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7" name="Google Shape;327;p2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8" name="Google Shape;328;p2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8_1_1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31" name="Google Shape;331;p2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32" name="Google Shape;332;p2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3" name="Google Shape;333;p2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34" name="Google Shape;334;p2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35" name="Google Shape;335;p2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36" name="Google Shape;336;p2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37" name="Google Shape;337;p2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338" name="Google Shape;338;p2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39" name="Google Shape;339;p2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2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41" name="Google Shape;341;p27">
            <a:hlinkClick action="ppaction://hlinksldjump" r:id="rId2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" name="Google Shape;342;p2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" name="Google Shape;343;p2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4" name="Google Shape;344;p2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5" name="Google Shape;345;p2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6" name="Google Shape;346;p2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47" name="Google Shape;347;p2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8" name="Google Shape;348;p2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349" name="Google Shape;349;p2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50" name="Google Shape;350;p2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1" name="Google Shape;351;p2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2" name="Google Shape;352;p2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53" name="Google Shape;353;p27"/>
          <p:cNvGrpSpPr/>
          <p:nvPr/>
        </p:nvGrpSpPr>
        <p:grpSpPr>
          <a:xfrm>
            <a:off x="1028975" y="1070563"/>
            <a:ext cx="2136214" cy="3002387"/>
            <a:chOff x="5380450" y="1070563"/>
            <a:chExt cx="2136214" cy="3002387"/>
          </a:xfrm>
        </p:grpSpPr>
        <p:sp>
          <p:nvSpPr>
            <p:cNvPr id="354" name="Google Shape;354;p27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fmla="val 0" name="adj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fmla="val 18711" name="adj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fmla="val 7939" name="adj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fmla="val 18711" name="adj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6146677" y="1070563"/>
              <a:ext cx="1369987" cy="3002387"/>
            </a:xfrm>
            <a:custGeom>
              <a:rect b="b" l="l" r="r" t="t"/>
              <a:pathLst>
                <a:path extrusionOk="0" h="44988" w="20528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9" name="Google Shape;359;p27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360" name="Google Shape;360;p27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fmla="val 18711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27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rect b="b" l="l" r="r" t="t"/>
                <a:pathLst>
                  <a:path extrusionOk="0" h="14209" w="14203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3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27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rect b="b" l="l" r="r" t="t"/>
                <a:pathLst>
                  <a:path extrusionOk="0" h="21753" w="2141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63" name="Google Shape;363;p27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364" name="Google Shape;364;p27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5" name="Google Shape;365;p27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6" name="Google Shape;366;p27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67" name="Google Shape;367;p27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368" name="Google Shape;368;p27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fmla="val 18293" name="adj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69" name="Google Shape;369;p27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370" name="Google Shape;370;p27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" name="Google Shape;371;p27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72" name="Google Shape;372;p27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373" name="Google Shape;373;p27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27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FFF68E"/>
                  </a:gs>
                  <a:gs pos="100000">
                    <a:srgbClr val="FFD966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27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76" name="Google Shape;376;p27"/>
          <p:cNvGrpSpPr/>
          <p:nvPr/>
        </p:nvGrpSpPr>
        <p:grpSpPr>
          <a:xfrm>
            <a:off x="2282900" y="2966425"/>
            <a:ext cx="1710600" cy="263700"/>
            <a:chOff x="2282900" y="800475"/>
            <a:chExt cx="1710600" cy="263700"/>
          </a:xfrm>
        </p:grpSpPr>
        <p:sp>
          <p:nvSpPr>
            <p:cNvPr id="377" name="Google Shape;377;p27"/>
            <p:cNvSpPr/>
            <p:nvPr/>
          </p:nvSpPr>
          <p:spPr>
            <a:xfrm>
              <a:off x="2282900" y="800475"/>
              <a:ext cx="1710600" cy="263700"/>
            </a:xfrm>
            <a:prstGeom prst="roundRect">
              <a:avLst>
                <a:gd fmla="val 28586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2375150" y="844350"/>
              <a:ext cx="177653" cy="175796"/>
            </a:xfrm>
            <a:custGeom>
              <a:rect b="b" l="l" r="r" t="t"/>
              <a:pathLst>
                <a:path extrusionOk="0" h="8234" w="8321">
                  <a:moveTo>
                    <a:pt x="3359" y="1750"/>
                  </a:moveTo>
                  <a:cubicBezTo>
                    <a:pt x="3774" y="1750"/>
                    <a:pt x="4188" y="1908"/>
                    <a:pt x="4501" y="2220"/>
                  </a:cubicBezTo>
                  <a:cubicBezTo>
                    <a:pt x="4808" y="2527"/>
                    <a:pt x="4976" y="2931"/>
                    <a:pt x="4976" y="3360"/>
                  </a:cubicBezTo>
                  <a:cubicBezTo>
                    <a:pt x="4976" y="3795"/>
                    <a:pt x="4808" y="4199"/>
                    <a:pt x="4501" y="4500"/>
                  </a:cubicBezTo>
                  <a:cubicBezTo>
                    <a:pt x="4188" y="4815"/>
                    <a:pt x="3775" y="4973"/>
                    <a:pt x="3362" y="4973"/>
                  </a:cubicBezTo>
                  <a:cubicBezTo>
                    <a:pt x="2948" y="4973"/>
                    <a:pt x="2534" y="4815"/>
                    <a:pt x="2219" y="4500"/>
                  </a:cubicBezTo>
                  <a:cubicBezTo>
                    <a:pt x="1917" y="4199"/>
                    <a:pt x="1749" y="3795"/>
                    <a:pt x="1749" y="3360"/>
                  </a:cubicBezTo>
                  <a:cubicBezTo>
                    <a:pt x="1749" y="2931"/>
                    <a:pt x="1917" y="2527"/>
                    <a:pt x="2219" y="2220"/>
                  </a:cubicBezTo>
                  <a:cubicBezTo>
                    <a:pt x="2537" y="1908"/>
                    <a:pt x="2946" y="1750"/>
                    <a:pt x="3359" y="1750"/>
                  </a:cubicBezTo>
                  <a:close/>
                  <a:moveTo>
                    <a:pt x="3362" y="1"/>
                  </a:moveTo>
                  <a:cubicBezTo>
                    <a:pt x="2501" y="1"/>
                    <a:pt x="1639" y="328"/>
                    <a:pt x="982" y="983"/>
                  </a:cubicBezTo>
                  <a:cubicBezTo>
                    <a:pt x="347" y="1621"/>
                    <a:pt x="0" y="2466"/>
                    <a:pt x="0" y="3360"/>
                  </a:cubicBezTo>
                  <a:cubicBezTo>
                    <a:pt x="0" y="4260"/>
                    <a:pt x="347" y="5104"/>
                    <a:pt x="982" y="5739"/>
                  </a:cubicBezTo>
                  <a:cubicBezTo>
                    <a:pt x="1641" y="6398"/>
                    <a:pt x="2500" y="6726"/>
                    <a:pt x="3359" y="6726"/>
                  </a:cubicBezTo>
                  <a:cubicBezTo>
                    <a:pt x="3937" y="6726"/>
                    <a:pt x="4510" y="6561"/>
                    <a:pt x="5027" y="6265"/>
                  </a:cubicBezTo>
                  <a:lnTo>
                    <a:pt x="6741" y="7979"/>
                  </a:lnTo>
                  <a:cubicBezTo>
                    <a:pt x="6914" y="8152"/>
                    <a:pt x="7139" y="8234"/>
                    <a:pt x="7359" y="8234"/>
                  </a:cubicBezTo>
                  <a:cubicBezTo>
                    <a:pt x="7584" y="8234"/>
                    <a:pt x="7808" y="8152"/>
                    <a:pt x="7978" y="7979"/>
                  </a:cubicBezTo>
                  <a:cubicBezTo>
                    <a:pt x="8320" y="7635"/>
                    <a:pt x="8320" y="7083"/>
                    <a:pt x="7978" y="6740"/>
                  </a:cubicBezTo>
                  <a:lnTo>
                    <a:pt x="6264" y="5033"/>
                  </a:lnTo>
                  <a:cubicBezTo>
                    <a:pt x="6556" y="4526"/>
                    <a:pt x="6725" y="3959"/>
                    <a:pt x="6725" y="3360"/>
                  </a:cubicBezTo>
                  <a:cubicBezTo>
                    <a:pt x="6725" y="2466"/>
                    <a:pt x="6377" y="1621"/>
                    <a:pt x="5738" y="983"/>
                  </a:cubicBezTo>
                  <a:cubicBezTo>
                    <a:pt x="5083" y="328"/>
                    <a:pt x="4223" y="1"/>
                    <a:pt x="3362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2663000" y="865783"/>
              <a:ext cx="1257000" cy="1329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27"/>
          <p:cNvGrpSpPr/>
          <p:nvPr/>
        </p:nvGrpSpPr>
        <p:grpSpPr>
          <a:xfrm>
            <a:off x="2740505" y="1862116"/>
            <a:ext cx="795391" cy="626114"/>
            <a:chOff x="7760767" y="1176066"/>
            <a:chExt cx="795391" cy="626114"/>
          </a:xfrm>
        </p:grpSpPr>
        <p:sp>
          <p:nvSpPr>
            <p:cNvPr id="381" name="Google Shape;381;p27"/>
            <p:cNvSpPr/>
            <p:nvPr/>
          </p:nvSpPr>
          <p:spPr>
            <a:xfrm>
              <a:off x="7760767" y="1176066"/>
              <a:ext cx="795391" cy="626114"/>
            </a:xfrm>
            <a:custGeom>
              <a:rect b="b" l="l" r="r" t="t"/>
              <a:pathLst>
                <a:path extrusionOk="0" h="23021" w="29245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2" name="Google Shape;382;p27"/>
            <p:cNvGrpSpPr/>
            <p:nvPr/>
          </p:nvGrpSpPr>
          <p:grpSpPr>
            <a:xfrm>
              <a:off x="7815937" y="1292090"/>
              <a:ext cx="594430" cy="276787"/>
              <a:chOff x="7603656" y="1520706"/>
              <a:chExt cx="657046" cy="305943"/>
            </a:xfrm>
          </p:grpSpPr>
          <p:sp>
            <p:nvSpPr>
              <p:cNvPr id="383" name="Google Shape;383;p27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rect b="b" l="l" r="r" t="t"/>
                <a:pathLst>
                  <a:path extrusionOk="0" h="1295" w="9861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27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rect b="b" l="l" r="r" t="t"/>
                <a:pathLst>
                  <a:path extrusionOk="0" h="1295" w="21856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27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rect b="b" l="l" r="r" t="t"/>
                <a:pathLst>
                  <a:path extrusionOk="0" h="1293" w="21856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27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rect b="b" l="l" r="r" t="t"/>
                <a:pathLst>
                  <a:path extrusionOk="0" h="1294" w="18269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fmla="val 4651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720000" y="1188900"/>
            <a:ext cx="7704000" cy="338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AutoNum type="arabicPeriod"/>
              <a:defRPr sz="100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grpSp>
        <p:nvGrpSpPr>
          <p:cNvPr id="33" name="Google Shape;33;p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" name="Google Shape;34;p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" name="Google Shape;35;p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" name="Google Shape;36;p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7" name="Google Shape;37;p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" name="Google Shape;38;p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720000" y="1188900"/>
            <a:ext cx="3803100" cy="3414600"/>
          </a:xfrm>
          <a:prstGeom prst="roundRect">
            <a:avLst>
              <a:gd fmla="val 4651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4620900" y="1188900"/>
            <a:ext cx="3803100" cy="3414600"/>
          </a:xfrm>
          <a:prstGeom prst="roundRect">
            <a:avLst>
              <a:gd fmla="val 4651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5"/>
          <p:cNvSpPr txBox="1"/>
          <p:nvPr>
            <p:ph idx="1" type="subTitle"/>
          </p:nvPr>
        </p:nvSpPr>
        <p:spPr>
          <a:xfrm>
            <a:off x="1149300" y="2465950"/>
            <a:ext cx="2944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2" type="subTitle"/>
          </p:nvPr>
        </p:nvSpPr>
        <p:spPr>
          <a:xfrm>
            <a:off x="5126400" y="2558050"/>
            <a:ext cx="29445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3" type="subTitle"/>
          </p:nvPr>
        </p:nvSpPr>
        <p:spPr>
          <a:xfrm>
            <a:off x="1149300" y="2927650"/>
            <a:ext cx="2944500" cy="12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4" type="subTitle"/>
          </p:nvPr>
        </p:nvSpPr>
        <p:spPr>
          <a:xfrm>
            <a:off x="5050200" y="2927650"/>
            <a:ext cx="2944500" cy="12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7" name="Google Shape;47;p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48" name="Google Shape;48;p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9" name="Google Shape;49;p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" name="Google Shape;50;p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51" name="Google Shape;51;p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" name="Google Shape;52;p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fmla="val 4651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6"/>
          <p:cNvSpPr txBox="1"/>
          <p:nvPr>
            <p:ph type="title"/>
          </p:nvPr>
        </p:nvSpPr>
        <p:spPr>
          <a:xfrm>
            <a:off x="720000" y="540000"/>
            <a:ext cx="7203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6" name="Google Shape;56;p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57" name="Google Shape;57;p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8" name="Google Shape;58;p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" name="Google Shape;59;p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60" name="Google Shape;60;p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" name="Google Shape;61;p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fmla="val 4651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5" name="Google Shape;65;p7"/>
          <p:cNvSpPr txBox="1"/>
          <p:nvPr>
            <p:ph idx="1" type="body"/>
          </p:nvPr>
        </p:nvSpPr>
        <p:spPr>
          <a:xfrm>
            <a:off x="1056600" y="1598400"/>
            <a:ext cx="3492000" cy="259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1400"/>
            </a:lvl1pPr>
            <a:lvl2pPr indent="-2794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indent="-2794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indent="-2794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indent="-2730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indent="-2730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indent="-2667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/>
        </p:txBody>
      </p:sp>
      <p:grpSp>
        <p:nvGrpSpPr>
          <p:cNvPr id="66" name="Google Shape;66;p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67" name="Google Shape;67;p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8" name="Google Shape;68;p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" name="Google Shape;69;p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70" name="Google Shape;70;p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" name="Google Shape;71;p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8"/>
          <p:cNvSpPr txBox="1"/>
          <p:nvPr>
            <p:ph type="title"/>
          </p:nvPr>
        </p:nvSpPr>
        <p:spPr>
          <a:xfrm>
            <a:off x="948600" y="1214800"/>
            <a:ext cx="5883600" cy="27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75" name="Google Shape;75;p8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76" name="Google Shape;76;p8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7" name="Google Shape;77;p8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8" name="Google Shape;78;p8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79" name="Google Shape;79;p8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0" name="Google Shape;80;p8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9"/>
          <p:cNvSpPr txBox="1"/>
          <p:nvPr>
            <p:ph type="title"/>
          </p:nvPr>
        </p:nvSpPr>
        <p:spPr>
          <a:xfrm>
            <a:off x="4437900" y="1321100"/>
            <a:ext cx="3617700" cy="7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4" name="Google Shape;84;p9"/>
          <p:cNvSpPr txBox="1"/>
          <p:nvPr>
            <p:ph idx="1" type="subTitle"/>
          </p:nvPr>
        </p:nvSpPr>
        <p:spPr>
          <a:xfrm>
            <a:off x="4437900" y="2183600"/>
            <a:ext cx="36177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5" name="Google Shape;85;p9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86" name="Google Shape;86;p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7" name="Google Shape;87;p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8" name="Google Shape;88;p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89" name="Google Shape;89;p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" name="Google Shape;90;p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/>
          <p:nvPr>
            <p:ph type="title"/>
          </p:nvPr>
        </p:nvSpPr>
        <p:spPr>
          <a:xfrm>
            <a:off x="1342450" y="1242525"/>
            <a:ext cx="2920800" cy="265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93" name="Google Shape;93;p1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94" name="Google Shape;94;p1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5" name="Google Shape;95;p1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6" name="Google Shape;96;p1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97" name="Google Shape;97;p1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" name="Google Shape;98;p1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6162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1"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1"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1"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1"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1"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1"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1"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1"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1"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image" Target="../media/image11.png"/><Relationship Id="rId6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slide" Target="/ppt/slides/slide1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slide" Target="/ppt/slides/slide1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1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1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slide" Target="/ppt/slides/slide1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slide" Target="/ppt/slides/slide1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slide" Target="/ppt/slides/slide1.xml"/><Relationship Id="rId4" Type="http://schemas.openxmlformats.org/officeDocument/2006/relationships/slide" Target="/ppt/slides/slide2.xml"/><Relationship Id="rId9" Type="http://schemas.openxmlformats.org/officeDocument/2006/relationships/image" Target="../media/image1.png"/><Relationship Id="rId5" Type="http://schemas.openxmlformats.org/officeDocument/2006/relationships/slide" Target="/ppt/slides/slide2.xml"/><Relationship Id="rId6" Type="http://schemas.openxmlformats.org/officeDocument/2006/relationships/image" Target="../media/image5.png"/><Relationship Id="rId7" Type="http://schemas.openxmlformats.org/officeDocument/2006/relationships/image" Target="../media/image10.png"/><Relationship Id="rId8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slide" Target="/ppt/slides/slide1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image" Target="../media/image3.png"/><Relationship Id="rId7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slide" Target="/ppt/slides/slide1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image" Target="../media/image9.png"/><Relationship Id="rId7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slide" Target="/ppt/slides/slide1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8"/>
          <p:cNvSpPr txBox="1"/>
          <p:nvPr>
            <p:ph idx="1" type="subTitle"/>
          </p:nvPr>
        </p:nvSpPr>
        <p:spPr>
          <a:xfrm>
            <a:off x="926425" y="3090600"/>
            <a:ext cx="2966400" cy="42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Client Presentation</a:t>
            </a:r>
            <a:endParaRPr/>
          </a:p>
        </p:txBody>
      </p:sp>
      <p:sp>
        <p:nvSpPr>
          <p:cNvPr id="392" name="Google Shape;392;p28"/>
          <p:cNvSpPr txBox="1"/>
          <p:nvPr>
            <p:ph type="ctrTitle"/>
          </p:nvPr>
        </p:nvSpPr>
        <p:spPr>
          <a:xfrm>
            <a:off x="887450" y="1317325"/>
            <a:ext cx="4353600" cy="160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COMP2003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Group B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South Hams Society Website</a:t>
            </a:r>
            <a:endParaRPr sz="2800"/>
          </a:p>
        </p:txBody>
      </p:sp>
      <p:grpSp>
        <p:nvGrpSpPr>
          <p:cNvPr id="393" name="Google Shape;393;p2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94" name="Google Shape;394;p2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5" name="Google Shape;395;p2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6" name="Google Shape;396;p2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97" name="Google Shape;397;p28"/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398" name="Google Shape;398;p2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9" name="Google Shape;399;p2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00" name="Google Shape;400;p2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01" name="Google Shape;401;p2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02" name="Google Shape;402;p2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03" name="Google Shape;403;p2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404" name="Google Shape;404;p2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05" name="Google Shape;405;p2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2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07" name="Google Shape;407;p28"/>
          <p:cNvSpPr txBox="1"/>
          <p:nvPr>
            <p:ph idx="1" type="subTitle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08" name="Google Shape;408;p28">
            <a:hlinkClick action="ppaction://hlinksldjump" r:id="rId3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8">
            <a:hlinkClick action="ppaction://hlinksldjump" r:id="rId4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8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8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8"/>
          <p:cNvSpPr txBox="1"/>
          <p:nvPr/>
        </p:nvSpPr>
        <p:spPr>
          <a:xfrm>
            <a:off x="684125" y="4510675"/>
            <a:ext cx="17286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Thomas Philpott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3" name="Google Shape;413;p28"/>
          <p:cNvSpPr txBox="1"/>
          <p:nvPr/>
        </p:nvSpPr>
        <p:spPr>
          <a:xfrm>
            <a:off x="5916613" y="4510675"/>
            <a:ext cx="17286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James Rudd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4" name="Google Shape;414;p28"/>
          <p:cNvSpPr txBox="1"/>
          <p:nvPr/>
        </p:nvSpPr>
        <p:spPr>
          <a:xfrm>
            <a:off x="2553175" y="4510675"/>
            <a:ext cx="17286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Harry Parker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5" name="Google Shape;415;p28"/>
          <p:cNvSpPr txBox="1"/>
          <p:nvPr/>
        </p:nvSpPr>
        <p:spPr>
          <a:xfrm>
            <a:off x="3993075" y="4510675"/>
            <a:ext cx="17286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Oliver Donnellan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16" name="Google Shape;416;p28"/>
          <p:cNvPicPr preferRelativeResize="0"/>
          <p:nvPr/>
        </p:nvPicPr>
        <p:blipFill rotWithShape="1">
          <a:blip r:embed="rId5">
            <a:alphaModFix/>
          </a:blip>
          <a:srcRect b="35289" l="29556" r="31522" t="16580"/>
          <a:stretch/>
        </p:blipFill>
        <p:spPr>
          <a:xfrm>
            <a:off x="5547500" y="2364695"/>
            <a:ext cx="2562376" cy="183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28"/>
          <p:cNvPicPr preferRelativeResize="0"/>
          <p:nvPr/>
        </p:nvPicPr>
        <p:blipFill rotWithShape="1">
          <a:blip r:embed="rId6">
            <a:alphaModFix/>
          </a:blip>
          <a:srcRect b="8880" l="16090" r="14522" t="10167"/>
          <a:stretch/>
        </p:blipFill>
        <p:spPr>
          <a:xfrm>
            <a:off x="6088388" y="837325"/>
            <a:ext cx="1480602" cy="129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7"/>
          <p:cNvSpPr txBox="1"/>
          <p:nvPr>
            <p:ph idx="4294967295" type="body"/>
          </p:nvPr>
        </p:nvSpPr>
        <p:spPr>
          <a:xfrm>
            <a:off x="752125" y="770975"/>
            <a:ext cx="7704000" cy="33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For content management, we decided to use Textpattern</a:t>
            </a:r>
            <a:r>
              <a:rPr lang="en" sz="1000"/>
              <a:t>:</a:t>
            </a:r>
            <a:endParaRPr sz="1000"/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The already created pages are being converted for the CMS.</a:t>
            </a:r>
            <a:endParaRPr sz="1000"/>
          </a:p>
          <a:p>
            <a:pPr indent="-292100" lvl="1" marL="18288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Textpattern includes a range of free platform modifications, plugins, and themes. Which has allowed us to implement the original pages into the CMS.</a:t>
            </a:r>
            <a:endParaRPr sz="1000"/>
          </a:p>
          <a:p>
            <a:pPr indent="-292100" lvl="1" marL="18288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The site allows easy authoring for articles on each page.</a:t>
            </a:r>
            <a:endParaRPr sz="1000"/>
          </a:p>
          <a:p>
            <a:pPr indent="-292100" lvl="1" marL="18288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Easy to use interface.</a:t>
            </a:r>
            <a:endParaRPr sz="1000"/>
          </a:p>
        </p:txBody>
      </p:sp>
      <p:pic>
        <p:nvPicPr>
          <p:cNvPr id="659" name="Google Shape;6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9250" y="2343550"/>
            <a:ext cx="4165876" cy="20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38"/>
          <p:cNvSpPr txBox="1"/>
          <p:nvPr>
            <p:ph idx="1" type="subTitle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665" name="Google Shape;66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666" name="Google Shape;66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7" name="Google Shape;66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8" name="Google Shape;66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69" name="Google Shape;66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670" name="Google Shape;67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1" name="Google Shape;67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672" name="Google Shape;67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73" name="Google Shape;67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674" name="Google Shape;67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75" name="Google Shape;67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676" name="Google Shape;67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677" name="Google Shape;67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79" name="Google Shape;679;p38">
            <a:hlinkClick action="ppaction://hlinksldjump" r:id="rId3"/>
          </p:cNvPr>
          <p:cNvSpPr txBox="1"/>
          <p:nvPr>
            <p:ph idx="2" type="subTitle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80" name="Google Shape;680;p38"/>
          <p:cNvSpPr txBox="1"/>
          <p:nvPr>
            <p:ph type="title"/>
          </p:nvPr>
        </p:nvSpPr>
        <p:spPr>
          <a:xfrm>
            <a:off x="948600" y="1893800"/>
            <a:ext cx="4609800" cy="14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Demo!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681" name="Google Shape;681;p38"/>
          <p:cNvSpPr txBox="1"/>
          <p:nvPr>
            <p:ph idx="2" type="title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/04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682" name="Google Shape;682;p38">
            <a:hlinkClick action="ppaction://hlinksldjump" r:id="rId4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8">
            <a:hlinkClick action="ppaction://hlinksldjump" r:id="rId5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8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8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0" name="Google Shape;690;p39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691" name="Google Shape;691;p39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2" name="Google Shape;692;p39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3" name="Google Shape;693;p39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94" name="Google Shape;694;p39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695" name="Google Shape;695;p39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6" name="Google Shape;696;p39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697" name="Google Shape;697;p39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98" name="Google Shape;698;p39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699" name="Google Shape;699;p39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00" name="Google Shape;700;p39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701" name="Google Shape;701;p39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702" name="Google Shape;702;p39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39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04" name="Google Shape;704;p39">
            <a:hlinkClick action="ppaction://hlinksldjump" r:id="rId3"/>
          </p:cNvPr>
          <p:cNvSpPr txBox="1"/>
          <p:nvPr>
            <p:ph idx="1" type="subTitle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05" name="Google Shape;705;p39">
            <a:hlinkClick action="ppaction://hlinksldjump" r:id="rId4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39">
            <a:hlinkClick action="ppaction://hlinksldjump" r:id="rId5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9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9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9"/>
          <p:cNvSpPr txBox="1"/>
          <p:nvPr>
            <p:ph idx="4294967295" type="ctrTitle"/>
          </p:nvPr>
        </p:nvSpPr>
        <p:spPr>
          <a:xfrm>
            <a:off x="948600" y="947473"/>
            <a:ext cx="4284000" cy="8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710" name="Google Shape;710;p39"/>
          <p:cNvSpPr txBox="1"/>
          <p:nvPr>
            <p:ph idx="2" type="subTitle"/>
          </p:nvPr>
        </p:nvSpPr>
        <p:spPr>
          <a:xfrm>
            <a:off x="948600" y="1806966"/>
            <a:ext cx="42939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DO YOU HAVE ANY QUESTIONS?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9"/>
          <p:cNvSpPr txBox="1"/>
          <p:nvPr>
            <p:ph type="title"/>
          </p:nvPr>
        </p:nvSpPr>
        <p:spPr>
          <a:xfrm>
            <a:off x="2138625" y="1523275"/>
            <a:ext cx="23364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423" name="Google Shape;423;p29"/>
          <p:cNvSpPr txBox="1"/>
          <p:nvPr>
            <p:ph idx="2" type="title"/>
          </p:nvPr>
        </p:nvSpPr>
        <p:spPr>
          <a:xfrm>
            <a:off x="1235625" y="1523263"/>
            <a:ext cx="8364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/01</a:t>
            </a:r>
            <a:endParaRPr/>
          </a:p>
        </p:txBody>
      </p:sp>
      <p:sp>
        <p:nvSpPr>
          <p:cNvPr id="424" name="Google Shape;424;p29"/>
          <p:cNvSpPr txBox="1"/>
          <p:nvPr>
            <p:ph idx="1" type="subTitle"/>
          </p:nvPr>
        </p:nvSpPr>
        <p:spPr>
          <a:xfrm>
            <a:off x="2138625" y="2033600"/>
            <a:ext cx="2336400" cy="6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 the objectives that we listed to aim for with this project</a:t>
            </a:r>
            <a:endParaRPr/>
          </a:p>
        </p:txBody>
      </p:sp>
      <p:sp>
        <p:nvSpPr>
          <p:cNvPr id="425" name="Google Shape;425;p29"/>
          <p:cNvSpPr txBox="1"/>
          <p:nvPr>
            <p:ph idx="3" type="title"/>
          </p:nvPr>
        </p:nvSpPr>
        <p:spPr>
          <a:xfrm>
            <a:off x="5571975" y="1523275"/>
            <a:ext cx="23364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we were previously</a:t>
            </a:r>
            <a:endParaRPr/>
          </a:p>
        </p:txBody>
      </p:sp>
      <p:sp>
        <p:nvSpPr>
          <p:cNvPr id="426" name="Google Shape;426;p29"/>
          <p:cNvSpPr txBox="1"/>
          <p:nvPr>
            <p:ph idx="4" type="title"/>
          </p:nvPr>
        </p:nvSpPr>
        <p:spPr>
          <a:xfrm>
            <a:off x="4735575" y="1523263"/>
            <a:ext cx="8364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/02</a:t>
            </a:r>
            <a:endParaRPr/>
          </a:p>
        </p:txBody>
      </p:sp>
      <p:sp>
        <p:nvSpPr>
          <p:cNvPr id="427" name="Google Shape;427;p29"/>
          <p:cNvSpPr txBox="1"/>
          <p:nvPr>
            <p:ph idx="5" type="subTitle"/>
          </p:nvPr>
        </p:nvSpPr>
        <p:spPr>
          <a:xfrm>
            <a:off x="5571975" y="2033600"/>
            <a:ext cx="2336400" cy="6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the progress from past meetings</a:t>
            </a:r>
            <a:endParaRPr/>
          </a:p>
        </p:txBody>
      </p:sp>
      <p:sp>
        <p:nvSpPr>
          <p:cNvPr id="428" name="Google Shape;428;p29"/>
          <p:cNvSpPr txBox="1"/>
          <p:nvPr>
            <p:ph idx="6" type="title"/>
          </p:nvPr>
        </p:nvSpPr>
        <p:spPr>
          <a:xfrm>
            <a:off x="2138625" y="3070000"/>
            <a:ext cx="2664600" cy="9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management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29"/>
          <p:cNvSpPr txBox="1"/>
          <p:nvPr>
            <p:ph idx="7" type="title"/>
          </p:nvPr>
        </p:nvSpPr>
        <p:spPr>
          <a:xfrm>
            <a:off x="1235625" y="3069975"/>
            <a:ext cx="8364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/03</a:t>
            </a:r>
            <a:endParaRPr/>
          </a:p>
        </p:txBody>
      </p:sp>
      <p:sp>
        <p:nvSpPr>
          <p:cNvPr id="430" name="Google Shape;430;p29"/>
          <p:cNvSpPr txBox="1"/>
          <p:nvPr>
            <p:ph idx="8" type="subTitle"/>
          </p:nvPr>
        </p:nvSpPr>
        <p:spPr>
          <a:xfrm>
            <a:off x="2138625" y="3580313"/>
            <a:ext cx="2336400" cy="6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We’ll show you how the CMS works</a:t>
            </a:r>
            <a:endParaRPr/>
          </a:p>
        </p:txBody>
      </p:sp>
      <p:sp>
        <p:nvSpPr>
          <p:cNvPr id="431" name="Google Shape;431;p29"/>
          <p:cNvSpPr txBox="1"/>
          <p:nvPr>
            <p:ph idx="9" type="title"/>
          </p:nvPr>
        </p:nvSpPr>
        <p:spPr>
          <a:xfrm>
            <a:off x="5571975" y="3069988"/>
            <a:ext cx="23364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Demo!</a:t>
            </a:r>
            <a:endParaRPr/>
          </a:p>
        </p:txBody>
      </p:sp>
      <p:sp>
        <p:nvSpPr>
          <p:cNvPr id="432" name="Google Shape;432;p29"/>
          <p:cNvSpPr txBox="1"/>
          <p:nvPr>
            <p:ph idx="13" type="title"/>
          </p:nvPr>
        </p:nvSpPr>
        <p:spPr>
          <a:xfrm>
            <a:off x="4735575" y="3069975"/>
            <a:ext cx="8364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/04</a:t>
            </a:r>
            <a:endParaRPr/>
          </a:p>
        </p:txBody>
      </p:sp>
      <p:sp>
        <p:nvSpPr>
          <p:cNvPr id="433" name="Google Shape;433;p29"/>
          <p:cNvSpPr txBox="1"/>
          <p:nvPr>
            <p:ph idx="14" type="subTitle"/>
          </p:nvPr>
        </p:nvSpPr>
        <p:spPr>
          <a:xfrm>
            <a:off x="5571975" y="3580313"/>
            <a:ext cx="2336400" cy="6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Showcase our project</a:t>
            </a:r>
            <a:endParaRPr/>
          </a:p>
        </p:txBody>
      </p:sp>
      <p:sp>
        <p:nvSpPr>
          <p:cNvPr id="434" name="Google Shape;434;p29"/>
          <p:cNvSpPr txBox="1"/>
          <p:nvPr>
            <p:ph idx="15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this presentation</a:t>
            </a:r>
            <a:endParaRPr/>
          </a:p>
        </p:txBody>
      </p:sp>
      <p:grpSp>
        <p:nvGrpSpPr>
          <p:cNvPr id="435" name="Google Shape;435;p29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36" name="Google Shape;436;p29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7" name="Google Shape;437;p29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8" name="Google Shape;438;p29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39" name="Google Shape;439;p29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440" name="Google Shape;440;p29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1" name="Google Shape;441;p29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42" name="Google Shape;442;p29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43" name="Google Shape;443;p29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44" name="Google Shape;444;p29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45" name="Google Shape;445;p29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446" name="Google Shape;446;p29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47" name="Google Shape;447;p29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29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49" name="Google Shape;449;p29">
            <a:hlinkClick action="ppaction://hlinksldjump" r:id="rId3"/>
          </p:cNvPr>
          <p:cNvSpPr txBox="1"/>
          <p:nvPr>
            <p:ph idx="1" type="subTitle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450" name="Google Shape;450;p29"/>
          <p:cNvCxnSpPr/>
          <p:nvPr/>
        </p:nvCxnSpPr>
        <p:spPr>
          <a:xfrm>
            <a:off x="8176575" y="3529013"/>
            <a:ext cx="0" cy="74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51" name="Google Shape;451;p29"/>
          <p:cNvSpPr/>
          <p:nvPr/>
        </p:nvSpPr>
        <p:spPr>
          <a:xfrm>
            <a:off x="1862796" y="2302076"/>
            <a:ext cx="76322" cy="151849"/>
          </a:xfrm>
          <a:custGeom>
            <a:rect b="b" l="l" r="r" t="t"/>
            <a:pathLst>
              <a:path extrusionOk="0" h="10895" w="5478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2" name="Google Shape;452;p29"/>
          <p:cNvSpPr/>
          <p:nvPr/>
        </p:nvSpPr>
        <p:spPr>
          <a:xfrm>
            <a:off x="1862796" y="3823151"/>
            <a:ext cx="76322" cy="151849"/>
          </a:xfrm>
          <a:custGeom>
            <a:rect b="b" l="l" r="r" t="t"/>
            <a:pathLst>
              <a:path extrusionOk="0" h="10895" w="5478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3" name="Google Shape;453;p29"/>
          <p:cNvSpPr/>
          <p:nvPr/>
        </p:nvSpPr>
        <p:spPr>
          <a:xfrm>
            <a:off x="5343246" y="2302076"/>
            <a:ext cx="76322" cy="151849"/>
          </a:xfrm>
          <a:custGeom>
            <a:rect b="b" l="l" r="r" t="t"/>
            <a:pathLst>
              <a:path extrusionOk="0" h="10895" w="5478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4" name="Google Shape;454;p29"/>
          <p:cNvSpPr/>
          <p:nvPr/>
        </p:nvSpPr>
        <p:spPr>
          <a:xfrm>
            <a:off x="5343246" y="3823151"/>
            <a:ext cx="76322" cy="151849"/>
          </a:xfrm>
          <a:custGeom>
            <a:rect b="b" l="l" r="r" t="t"/>
            <a:pathLst>
              <a:path extrusionOk="0" h="10895" w="5478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5" name="Google Shape;455;p29">
            <a:hlinkClick action="ppaction://hlinksldjump" r:id="rId4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9">
            <a:hlinkClick action="ppaction://hlinksldjump" r:id="rId5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9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29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29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460" name="Google Shape;460;p29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0"/>
          <p:cNvSpPr txBox="1"/>
          <p:nvPr>
            <p:ph idx="1" type="subTitle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468" name="Google Shape;468;p3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69" name="Google Shape;469;p3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0" name="Google Shape;470;p3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1" name="Google Shape;471;p3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72" name="Google Shape;472;p30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473" name="Google Shape;473;p3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4" name="Google Shape;474;p3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75" name="Google Shape;475;p3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76" name="Google Shape;476;p3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77" name="Google Shape;477;p3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78" name="Google Shape;478;p3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479" name="Google Shape;479;p3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80" name="Google Shape;480;p3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3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82" name="Google Shape;482;p30">
            <a:hlinkClick action="ppaction://hlinksldjump" r:id="rId3"/>
          </p:cNvPr>
          <p:cNvSpPr txBox="1"/>
          <p:nvPr>
            <p:ph idx="2" type="subTitle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83" name="Google Shape;483;p30"/>
          <p:cNvSpPr txBox="1"/>
          <p:nvPr>
            <p:ph type="title"/>
          </p:nvPr>
        </p:nvSpPr>
        <p:spPr>
          <a:xfrm>
            <a:off x="948600" y="1893800"/>
            <a:ext cx="3936300" cy="14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484" name="Google Shape;484;p30"/>
          <p:cNvSpPr txBox="1"/>
          <p:nvPr>
            <p:ph idx="2" type="title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/01</a:t>
            </a:r>
            <a:endParaRPr/>
          </a:p>
        </p:txBody>
      </p:sp>
      <p:sp>
        <p:nvSpPr>
          <p:cNvPr id="485" name="Google Shape;485;p30">
            <a:hlinkClick action="ppaction://hlinksldjump" r:id="rId4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0">
            <a:hlinkClick action="ppaction://hlinksldjump" r:id="rId5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30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30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3" name="Google Shape;493;p3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94" name="Google Shape;494;p3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5" name="Google Shape;495;p3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6" name="Google Shape;496;p3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97" name="Google Shape;497;p31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498" name="Google Shape;498;p3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9" name="Google Shape;499;p3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00" name="Google Shape;500;p3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01" name="Google Shape;501;p3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02" name="Google Shape;502;p3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03" name="Google Shape;503;p3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504" name="Google Shape;504;p3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05" name="Google Shape;505;p3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3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07" name="Google Shape;507;p31">
            <a:hlinkClick action="ppaction://hlinksldjump" r:id="rId3"/>
          </p:cNvPr>
          <p:cNvSpPr txBox="1"/>
          <p:nvPr>
            <p:ph idx="1" type="subTitle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08" name="Google Shape;508;p3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Objectives of this Project</a:t>
            </a:r>
            <a:endParaRPr/>
          </a:p>
        </p:txBody>
      </p:sp>
      <p:sp>
        <p:nvSpPr>
          <p:cNvPr id="509" name="Google Shape;509;p31"/>
          <p:cNvSpPr txBox="1"/>
          <p:nvPr>
            <p:ph idx="1" type="body"/>
          </p:nvPr>
        </p:nvSpPr>
        <p:spPr>
          <a:xfrm>
            <a:off x="720000" y="1188900"/>
            <a:ext cx="7704000" cy="338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r>
              <a:rPr lang="en"/>
              <a:t>: </a:t>
            </a:r>
            <a:endParaRPr/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Ensuring that the website has cross-device functionality, so it functions properly on phone's as well as computers.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Improving the flow of the website so users have no problem with navigating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Testing that the design is accessible to all users is a big factor, such as ensuring text readability for users who are visually impaired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Improving the Society’s Membership: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Design the form to be: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/>
              <a:t>Digital - with no mandatory choice to download and print off form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/>
              <a:t>Convenient</a:t>
            </a:r>
            <a:r>
              <a:rPr lang="en" sz="1000"/>
              <a:t> and easy to understand - When signing up to websites - forms can be </a:t>
            </a:r>
            <a:r>
              <a:rPr lang="en" sz="1000"/>
              <a:t>often difficult to understand/use so we want to make it easy for everyone.</a:t>
            </a:r>
            <a:endParaRPr sz="1000"/>
          </a:p>
        </p:txBody>
      </p:sp>
      <p:sp>
        <p:nvSpPr>
          <p:cNvPr id="510" name="Google Shape;510;p31">
            <a:hlinkClick action="ppaction://hlinksldjump" r:id="rId4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1">
            <a:hlinkClick action="ppaction://hlinksldjump" r:id="rId5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1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1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4" name="Google Shape;514;p31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515" name="Google Shape;515;p31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2"/>
          <p:cNvSpPr txBox="1"/>
          <p:nvPr>
            <p:ph idx="1" type="subTitle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23" name="Google Shape;523;p3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24" name="Google Shape;524;p3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5" name="Google Shape;525;p3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6" name="Google Shape;526;p3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27" name="Google Shape;527;p3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28" name="Google Shape;528;p3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9" name="Google Shape;529;p3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30" name="Google Shape;530;p3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31" name="Google Shape;531;p3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32" name="Google Shape;532;p3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3" name="Google Shape;533;p3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534" name="Google Shape;534;p3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35" name="Google Shape;535;p3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3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37" name="Google Shape;537;p32">
            <a:hlinkClick action="ppaction://hlinksldjump" r:id="rId3"/>
          </p:cNvPr>
          <p:cNvSpPr txBox="1"/>
          <p:nvPr>
            <p:ph idx="2" type="subTitle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38" name="Google Shape;538;p32"/>
          <p:cNvSpPr txBox="1"/>
          <p:nvPr>
            <p:ph type="title"/>
          </p:nvPr>
        </p:nvSpPr>
        <p:spPr>
          <a:xfrm>
            <a:off x="948600" y="1893800"/>
            <a:ext cx="4609800" cy="14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we were previously</a:t>
            </a:r>
            <a:endParaRPr/>
          </a:p>
        </p:txBody>
      </p:sp>
      <p:sp>
        <p:nvSpPr>
          <p:cNvPr id="539" name="Google Shape;539;p32"/>
          <p:cNvSpPr txBox="1"/>
          <p:nvPr>
            <p:ph idx="2" type="title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/02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40" name="Google Shape;540;p32">
            <a:hlinkClick action="ppaction://hlinksldjump" r:id="rId4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2">
            <a:hlinkClick action="ppaction://hlinksldjump" r:id="rId5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32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2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8" name="Google Shape;548;p33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49" name="Google Shape;549;p33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0" name="Google Shape;550;p33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1" name="Google Shape;551;p33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52" name="Google Shape;552;p33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53" name="Google Shape;553;p33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4" name="Google Shape;554;p33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55" name="Google Shape;555;p33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56" name="Google Shape;556;p33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57" name="Google Shape;557;p33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58" name="Google Shape;558;p33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559" name="Google Shape;559;p33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60" name="Google Shape;560;p33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33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62" name="Google Shape;562;p33">
            <a:hlinkClick action="ppaction://hlinksldjump" r:id="rId3"/>
          </p:cNvPr>
          <p:cNvSpPr txBox="1"/>
          <p:nvPr>
            <p:ph idx="1" type="subTitle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63" name="Google Shape;563;p33">
            <a:hlinkClick action="ppaction://hlinksldjump" r:id="rId4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33">
            <a:hlinkClick action="ppaction://hlinksldjump" r:id="rId5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33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33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33"/>
          <p:cNvSpPr txBox="1"/>
          <p:nvPr/>
        </p:nvSpPr>
        <p:spPr>
          <a:xfrm>
            <a:off x="1837700" y="1701650"/>
            <a:ext cx="462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68" name="Google Shape;568;p33"/>
          <p:cNvSpPr txBox="1"/>
          <p:nvPr>
            <p:ph idx="4294967295" type="body"/>
          </p:nvPr>
        </p:nvSpPr>
        <p:spPr>
          <a:xfrm>
            <a:off x="752125" y="770975"/>
            <a:ext cx="7704000" cy="33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Some key pointers we took from the last demonstration:</a:t>
            </a:r>
            <a:endParaRPr sz="1000"/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We took the front-end design feedback into account, and redesigned the front-end to match the client’s requirements: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The front index page consisted of a diamond shaped layout with one text box in the top row, a textbox and a facebook box in the second row, and finally a single text box in the bottom row.</a:t>
            </a:r>
            <a:endParaRPr sz="1000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/>
              <a:t>This was improved by taking the client’s feedback of turning it into a grid system, so on large screens there will be less rows, however on mobile screens there will be </a:t>
            </a:r>
            <a:r>
              <a:rPr lang="en" sz="1000"/>
              <a:t>single rows for each box so the content can fit and flow on a smaller screen.</a:t>
            </a:r>
            <a:endParaRPr sz="1000"/>
          </a:p>
        </p:txBody>
      </p:sp>
      <p:grpSp>
        <p:nvGrpSpPr>
          <p:cNvPr id="569" name="Google Shape;569;p33"/>
          <p:cNvGrpSpPr/>
          <p:nvPr/>
        </p:nvGrpSpPr>
        <p:grpSpPr>
          <a:xfrm>
            <a:off x="890500" y="3302350"/>
            <a:ext cx="1701800" cy="1735700"/>
            <a:chOff x="1973800" y="2894450"/>
            <a:chExt cx="1701800" cy="1735700"/>
          </a:xfrm>
        </p:grpSpPr>
        <p:pic>
          <p:nvPicPr>
            <p:cNvPr id="570" name="Google Shape;570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973800" y="2894450"/>
              <a:ext cx="1701800" cy="867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1" name="Google Shape;571;p3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973800" y="3762300"/>
              <a:ext cx="1701797" cy="867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72" name="Google Shape;572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72175" y="3345100"/>
            <a:ext cx="2440450" cy="145355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33"/>
          <p:cNvSpPr txBox="1"/>
          <p:nvPr>
            <p:ph idx="4294967295" type="body"/>
          </p:nvPr>
        </p:nvSpPr>
        <p:spPr>
          <a:xfrm>
            <a:off x="513725" y="3003400"/>
            <a:ext cx="1645200" cy="5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Before</a:t>
            </a:r>
            <a:r>
              <a:rPr lang="en" sz="1000"/>
              <a:t>:</a:t>
            </a:r>
            <a:endParaRPr sz="1000"/>
          </a:p>
        </p:txBody>
      </p:sp>
      <p:sp>
        <p:nvSpPr>
          <p:cNvPr id="574" name="Google Shape;574;p33"/>
          <p:cNvSpPr txBox="1"/>
          <p:nvPr>
            <p:ph idx="4294967295" type="body"/>
          </p:nvPr>
        </p:nvSpPr>
        <p:spPr>
          <a:xfrm>
            <a:off x="3421725" y="3043500"/>
            <a:ext cx="1645200" cy="5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After</a:t>
            </a:r>
            <a:r>
              <a:rPr lang="en" sz="1000"/>
              <a:t>:</a:t>
            </a:r>
            <a:endParaRPr sz="1000"/>
          </a:p>
        </p:txBody>
      </p:sp>
      <p:pic>
        <p:nvPicPr>
          <p:cNvPr id="575" name="Google Shape;575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08725" y="2905275"/>
            <a:ext cx="1027100" cy="218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0" name="Google Shape;580;p34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81" name="Google Shape;581;p34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2" name="Google Shape;582;p34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3" name="Google Shape;583;p34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84" name="Google Shape;584;p34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85" name="Google Shape;585;p34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6" name="Google Shape;586;p34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87" name="Google Shape;587;p34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88" name="Google Shape;588;p34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89" name="Google Shape;589;p34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90" name="Google Shape;590;p34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591" name="Google Shape;591;p34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92" name="Google Shape;592;p34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34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94" name="Google Shape;594;p34">
            <a:hlinkClick action="ppaction://hlinksldjump" r:id="rId3"/>
          </p:cNvPr>
          <p:cNvSpPr txBox="1"/>
          <p:nvPr>
            <p:ph idx="1" type="subTitle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5" name="Google Shape;595;p34">
            <a:hlinkClick action="ppaction://hlinksldjump" r:id="rId4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4">
            <a:hlinkClick action="ppaction://hlinksldjump" r:id="rId5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34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4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4"/>
          <p:cNvSpPr txBox="1"/>
          <p:nvPr>
            <p:ph idx="4294967295" type="body"/>
          </p:nvPr>
        </p:nvSpPr>
        <p:spPr>
          <a:xfrm>
            <a:off x="752125" y="770975"/>
            <a:ext cx="7704000" cy="33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More front-end changes</a:t>
            </a:r>
            <a:r>
              <a:rPr lang="en" sz="1000"/>
              <a:t>:</a:t>
            </a:r>
            <a:endParaRPr sz="1000"/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Some more re-designs were made based on the client’s feedback. For example:</a:t>
            </a:r>
            <a:endParaRPr sz="1000"/>
          </a:p>
          <a:p>
            <a:pPr indent="-292100" lvl="1" marL="18288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An email address input was added to the family membership form as it is important contact information that may be required.</a:t>
            </a:r>
            <a:endParaRPr sz="1000"/>
          </a:p>
          <a:p>
            <a:pPr indent="-292100" lvl="1" marL="18288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An option for interests was added, which consist of tags that can be </a:t>
            </a:r>
            <a:r>
              <a:rPr lang="en" sz="1000"/>
              <a:t>selected</a:t>
            </a:r>
            <a:r>
              <a:rPr lang="en" sz="1000"/>
              <a:t> through a dropdown menu</a:t>
            </a:r>
            <a:endParaRPr sz="1000"/>
          </a:p>
          <a:p>
            <a:pPr indent="0" lvl="0" marL="18288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1" marL="1828800" rtl="0" algn="l">
              <a:spcBef>
                <a:spcPts val="16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An option for selecting the preferred method of contact can also now be selected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22860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600" name="Google Shape;60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9850" y="2128838"/>
            <a:ext cx="1837925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79850" y="3473725"/>
            <a:ext cx="2568807" cy="8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6" name="Google Shape;606;p3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607" name="Google Shape;607;p3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8" name="Google Shape;608;p3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9" name="Google Shape;609;p3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10" name="Google Shape;610;p3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611" name="Google Shape;611;p3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2" name="Google Shape;612;p3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613" name="Google Shape;613;p3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14" name="Google Shape;614;p3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615" name="Google Shape;615;p3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16" name="Google Shape;616;p3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617" name="Google Shape;617;p3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618" name="Google Shape;618;p3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3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20" name="Google Shape;620;p35">
            <a:hlinkClick action="ppaction://hlinksldjump" r:id="rId3"/>
          </p:cNvPr>
          <p:cNvSpPr txBox="1"/>
          <p:nvPr>
            <p:ph idx="1" type="subTitle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21" name="Google Shape;621;p35">
            <a:hlinkClick action="ppaction://hlinksldjump" r:id="rId4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5">
            <a:hlinkClick action="ppaction://hlinksldjump" r:id="rId5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5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5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5" name="Google Shape;62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7800" y="1977775"/>
            <a:ext cx="4066724" cy="2235451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35"/>
          <p:cNvSpPr txBox="1"/>
          <p:nvPr>
            <p:ph idx="4294967295" type="body"/>
          </p:nvPr>
        </p:nvSpPr>
        <p:spPr>
          <a:xfrm>
            <a:off x="777800" y="770975"/>
            <a:ext cx="7704000" cy="30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Other examples of design improvements include:</a:t>
            </a:r>
            <a:endParaRPr sz="1000"/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A map image of the AONB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A page displaying the supporters of the South Hams Society</a:t>
            </a:r>
            <a:endParaRPr sz="1000"/>
          </a:p>
        </p:txBody>
      </p:sp>
      <p:pic>
        <p:nvPicPr>
          <p:cNvPr id="627" name="Google Shape;627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26175" y="2106525"/>
            <a:ext cx="3286824" cy="197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36"/>
          <p:cNvSpPr txBox="1"/>
          <p:nvPr>
            <p:ph idx="1" type="subTitle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633" name="Google Shape;633;p36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634" name="Google Shape;634;p3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5" name="Google Shape;635;p3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6" name="Google Shape;636;p3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37" name="Google Shape;637;p36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638" name="Google Shape;638;p3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39" name="Google Shape;639;p36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640" name="Google Shape;640;p3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41" name="Google Shape;641;p3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642" name="Google Shape;642;p3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43" name="Google Shape;643;p3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644" name="Google Shape;644;p3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645" name="Google Shape;645;p3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3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47" name="Google Shape;647;p36">
            <a:hlinkClick action="ppaction://hlinksldjump" r:id="rId3"/>
          </p:cNvPr>
          <p:cNvSpPr txBox="1"/>
          <p:nvPr>
            <p:ph idx="2" type="subTitle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48" name="Google Shape;648;p36"/>
          <p:cNvSpPr txBox="1"/>
          <p:nvPr>
            <p:ph type="title"/>
          </p:nvPr>
        </p:nvSpPr>
        <p:spPr>
          <a:xfrm>
            <a:off x="915050" y="1998150"/>
            <a:ext cx="7974600" cy="11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management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</a:t>
            </a:r>
            <a:endParaRPr/>
          </a:p>
        </p:txBody>
      </p:sp>
      <p:sp>
        <p:nvSpPr>
          <p:cNvPr id="649" name="Google Shape;649;p36"/>
          <p:cNvSpPr txBox="1"/>
          <p:nvPr>
            <p:ph idx="2" type="title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/03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50" name="Google Shape;650;p36">
            <a:hlinkClick action="ppaction://hlinksldjump" r:id="rId4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36">
            <a:hlinkClick action="ppaction://hlinksldjump" r:id="rId5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6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6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ow to Code Workshop by Slidesgo">
  <a:themeElements>
    <a:clrScheme name="Simple Light">
      <a:dk1>
        <a:srgbClr val="1E1E2C"/>
      </a:dk1>
      <a:lt1>
        <a:srgbClr val="FFFFFF"/>
      </a:lt1>
      <a:dk2>
        <a:srgbClr val="E2E2E2"/>
      </a:dk2>
      <a:lt2>
        <a:srgbClr val="FFEA7D"/>
      </a:lt2>
      <a:accent1>
        <a:srgbClr val="E5A083"/>
      </a:accent1>
      <a:accent2>
        <a:srgbClr val="E07A88"/>
      </a:accent2>
      <a:accent3>
        <a:srgbClr val="24BFEB"/>
      </a:accent3>
      <a:accent4>
        <a:srgbClr val="0887F2"/>
      </a:accent4>
      <a:accent5>
        <a:srgbClr val="2B218D"/>
      </a:accent5>
      <a:accent6>
        <a:srgbClr val="7E3BBE"/>
      </a:accent6>
      <a:hlink>
        <a:srgbClr val="E2E2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